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E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cast.ru/uploads/2016/02/21/17440264.gif" TargetMode="External"/><Relationship Id="rId2" Type="http://schemas.openxmlformats.org/officeDocument/2006/relationships/hyperlink" Target="http://stranakids.ru/poslovitcy-i-pogovorki-o-armii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сведения 2">
            <a:hlinkClick r:id="" action="ppaction://hlinkshowjump?jump=lastslide" highlightClick="1"/>
          </p:cNvPr>
          <p:cNvSpPr/>
          <p:nvPr/>
        </p:nvSpPr>
        <p:spPr>
          <a:xfrm>
            <a:off x="228601" y="278576"/>
            <a:ext cx="1224137" cy="990183"/>
          </a:xfrm>
          <a:prstGeom prst="actionButtonInformation">
            <a:avLst/>
          </a:prstGeom>
          <a:solidFill>
            <a:schemeClr val="accent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нтон\Desktop\Новая папка (2)\174402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8448"/>
            <a:ext cx="7047064" cy="40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481230"/>
            <a:ext cx="6903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поговорки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23 февраля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812" y="5721093"/>
            <a:ext cx="5158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Автор </a:t>
            </a:r>
            <a:r>
              <a:rPr lang="ru-RU" dirty="0" smtClean="0">
                <a:solidFill>
                  <a:srgbClr val="002060"/>
                </a:solidFill>
              </a:rPr>
              <a:t>работы воспитатель </a:t>
            </a:r>
            <a:r>
              <a:rPr lang="ru-RU" dirty="0" err="1" smtClean="0">
                <a:solidFill>
                  <a:srgbClr val="002060"/>
                </a:solidFill>
              </a:rPr>
              <a:t>Шилкина</a:t>
            </a:r>
            <a:r>
              <a:rPr lang="ru-RU" dirty="0" smtClean="0">
                <a:solidFill>
                  <a:srgbClr val="002060"/>
                </a:solidFill>
              </a:rPr>
              <a:t> М.А.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нтон\Desktop\Новая папка (2)\174402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" y="4427704"/>
            <a:ext cx="3998371" cy="23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2927989" y="314654"/>
            <a:ext cx="5964491" cy="2052228"/>
          </a:xfrm>
          <a:prstGeom prst="flowChartPunchedTape">
            <a:avLst/>
          </a:prstGeom>
          <a:solidFill>
            <a:srgbClr val="FFE69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	Веселое </a:t>
            </a:r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горе </a:t>
            </a: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	солдатская …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1043608" y="2780928"/>
            <a:ext cx="3204356" cy="93610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потеха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4362062" y="2780928"/>
            <a:ext cx="3234274" cy="93610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смерть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2702799" y="3861048"/>
            <a:ext cx="3372203" cy="968092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жизнь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776" y="188640"/>
            <a:ext cx="2748477" cy="1368152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Закончи пословицу!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нтон\Desktop\Новая папка (2)\174402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" y="4427704"/>
            <a:ext cx="3998371" cy="23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2927989" y="314654"/>
            <a:ext cx="5964491" cy="2052228"/>
          </a:xfrm>
          <a:prstGeom prst="flowChartPunchedTape">
            <a:avLst/>
          </a:prstGeom>
          <a:solidFill>
            <a:srgbClr val="FFE69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Дорожка вместе, табачок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2727951" y="3934924"/>
            <a:ext cx="3204356" cy="93610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делим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4348423" y="2812916"/>
            <a:ext cx="3234274" cy="93610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вместе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787937" y="2780928"/>
            <a:ext cx="3372203" cy="968092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пополам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776" y="188640"/>
            <a:ext cx="2748477" cy="1368152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Закончи пословицу!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нтон\Desktop\Новая папка (2)\174402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" y="4427704"/>
            <a:ext cx="3998371" cy="23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2927989" y="0"/>
            <a:ext cx="5964491" cy="2052228"/>
          </a:xfrm>
          <a:prstGeom prst="flowChartPunchedTape">
            <a:avLst/>
          </a:prstGeom>
          <a:solidFill>
            <a:srgbClr val="FFE69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	Для </a:t>
            </a:r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советского </a:t>
            </a: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	солдата </a:t>
            </a:r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граница </a:t>
            </a: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…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1151620" y="2762926"/>
            <a:ext cx="3204356" cy="95410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открыта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2965309" y="3861048"/>
            <a:ext cx="3249598" cy="825628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закрыта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528806" y="2762926"/>
            <a:ext cx="3372203" cy="95410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свята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776" y="188640"/>
            <a:ext cx="2748477" cy="1368152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Закончи пословицу!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>
            <a:hlinkClick r:id="" action="ppaction://hlinkshowjump?jump=endshow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тон\Desktop\Новая папка (2)\174402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0" y="3483607"/>
            <a:ext cx="5512207" cy="32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60648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lvl="0" algn="ctr"/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справились 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заданием! </a:t>
            </a:r>
          </a:p>
          <a:p>
            <a:pPr lvl="0"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1038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>
            <a:hlinkClick r:id="" action="ppaction://hlinkshowjump?jump=endshow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395536" y="5338912"/>
            <a:ext cx="1042416" cy="1042416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12776"/>
            <a:ext cx="7416824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2060"/>
                </a:solidFill>
                <a:latin typeface="Calibri"/>
                <a:ea typeface="Calibri"/>
                <a:cs typeface="Times New Roman"/>
                <a:hlinkClick r:id="rId2"/>
              </a:rPr>
              <a:t>http://stranakids.ru/poslovitcy-i-pogovorki-o-armii/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2060"/>
                </a:solidFill>
                <a:latin typeface="Calibri"/>
                <a:ea typeface="Calibri"/>
                <a:cs typeface="Times New Roman"/>
                <a:hlinkClick r:id="rId3"/>
              </a:rPr>
              <a:t>http://www.playcast.ru/uploads/2016/02/21/17440264.gif</a:t>
            </a:r>
            <a:r>
              <a:rPr lang="ru-RU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58317"/>
            <a:ext cx="5511800" cy="3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Антон\Desktop\Новая папка (2)\174402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0361"/>
            <a:ext cx="6014595" cy="30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573" y="188640"/>
            <a:ext cx="89669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</a:p>
          <a:p>
            <a:pPr lvl="0" algn="just"/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Неправильный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– исчезнет.</a:t>
            </a:r>
          </a:p>
          <a:p>
            <a:pPr lvl="0" algn="just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Правильный ответ увеличится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размере, вы услышите барабанную дробь, появится стрелка перехода 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следующий слайд.</a:t>
            </a:r>
          </a:p>
        </p:txBody>
      </p:sp>
    </p:spTree>
    <p:extLst>
      <p:ext uri="{BB962C8B-B14F-4D97-AF65-F5344CB8AC3E}">
        <p14:creationId xmlns:p14="http://schemas.microsoft.com/office/powerpoint/2010/main" val="24425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тон\Desktop\Новая папка (2)\174402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" y="4427704"/>
            <a:ext cx="3998371" cy="23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776" y="188640"/>
            <a:ext cx="2748477" cy="1368152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Закончи пословицу!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927989" y="314654"/>
            <a:ext cx="5964491" cy="2052228"/>
          </a:xfrm>
          <a:prstGeom prst="flowChartPunchedTape">
            <a:avLst/>
          </a:prstGeom>
          <a:solidFill>
            <a:srgbClr val="FFE69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Автомат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 лопата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	друзья…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1043608" y="2780928"/>
            <a:ext cx="3204356" cy="93610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пилота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4362062" y="2780928"/>
            <a:ext cx="3234274" cy="93610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сторожа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2702799" y="3861048"/>
            <a:ext cx="3372203" cy="968092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солдата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нтон\Desktop\Новая папка (2)\174402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" y="4427704"/>
            <a:ext cx="3998371" cy="23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2927989" y="314654"/>
            <a:ext cx="5964491" cy="2052228"/>
          </a:xfrm>
          <a:prstGeom prst="flowChartPunchedTape">
            <a:avLst/>
          </a:prstGeom>
          <a:solidFill>
            <a:srgbClr val="FFE69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Бой - </a:t>
            </a:r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святое дело, </a:t>
            </a:r>
            <a:endParaRPr lang="ru-RU" sz="4000" b="1" dirty="0" smtClean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иди </a:t>
            </a:r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врага …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1151620" y="2762926"/>
            <a:ext cx="3204356" cy="95410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15000"/>
              </a:lnSpc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быстро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2965309" y="3861048"/>
            <a:ext cx="3249598" cy="825628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медленно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528806" y="2762926"/>
            <a:ext cx="3372203" cy="95410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смело</a:t>
            </a:r>
            <a:endParaRPr lang="ru-RU" sz="3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776" y="188640"/>
            <a:ext cx="2748477" cy="1368152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Закончи пословицу!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нтон\Desktop\Новая папка (2)\174402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" y="4427704"/>
            <a:ext cx="3998371" cy="23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2927989" y="314654"/>
            <a:ext cx="5964491" cy="2052228"/>
          </a:xfrm>
          <a:prstGeom prst="flowChartPunchedTape">
            <a:avLst/>
          </a:prstGeom>
          <a:solidFill>
            <a:srgbClr val="FFE69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Былой славой боя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не…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1151620" y="2762926"/>
            <a:ext cx="3204356" cy="95410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сдашь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2965309" y="3861048"/>
            <a:ext cx="3249598" cy="825628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проведёшь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528806" y="2762926"/>
            <a:ext cx="3372203" cy="95410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выиграешь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776" y="188640"/>
            <a:ext cx="2748477" cy="1368152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Закончи пословицу!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нтон\Desktop\Новая папка (2)\174402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" y="4427704"/>
            <a:ext cx="3998371" cy="23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2927989" y="314654"/>
            <a:ext cx="5964491" cy="2052228"/>
          </a:xfrm>
          <a:prstGeom prst="flowChartPunchedTape">
            <a:avLst/>
          </a:prstGeom>
          <a:solidFill>
            <a:srgbClr val="FFE69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 бою побывать </a:t>
            </a: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 </a:t>
            </a:r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цену </a:t>
            </a: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жизни…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1043608" y="2780928"/>
            <a:ext cx="3204356" cy="93610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губить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4362062" y="2780928"/>
            <a:ext cx="3234274" cy="93610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любить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2702799" y="3861048"/>
            <a:ext cx="3372203" cy="968092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узнать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776" y="188640"/>
            <a:ext cx="2748477" cy="1368152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Закончи пословицу!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нтон\Desktop\Новая папка (2)\174402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" y="4427704"/>
            <a:ext cx="3998371" cy="23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2927989" y="314654"/>
            <a:ext cx="5964491" cy="2052228"/>
          </a:xfrm>
          <a:prstGeom prst="flowChartPunchedTape">
            <a:avLst/>
          </a:prstGeom>
          <a:solidFill>
            <a:srgbClr val="FFE69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	Вчерашней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славой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	на войне …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1151620" y="2762926"/>
            <a:ext cx="3204356" cy="95410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говорят</a:t>
            </a:r>
            <a:endParaRPr lang="ru-RU" sz="3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2965309" y="3861048"/>
            <a:ext cx="3249598" cy="825628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поют</a:t>
            </a:r>
            <a:endParaRPr lang="ru-RU" sz="3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528806" y="2762926"/>
            <a:ext cx="3372203" cy="95410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/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не живут</a:t>
            </a: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776" y="188640"/>
            <a:ext cx="2748477" cy="1368152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Закончи пословицу!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нтон\Desktop\Новая папка (2)\174402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" y="4427704"/>
            <a:ext cx="3998371" cy="23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2927989" y="314654"/>
            <a:ext cx="5964491" cy="2052228"/>
          </a:xfrm>
          <a:prstGeom prst="flowChartPunchedTape">
            <a:avLst/>
          </a:prstGeom>
          <a:solidFill>
            <a:srgbClr val="FFE69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Война кровь …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1043608" y="2780928"/>
            <a:ext cx="3204356" cy="93610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губит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4362062" y="2780928"/>
            <a:ext cx="3234274" cy="93610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льёт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2702799" y="3861048"/>
            <a:ext cx="3372203" cy="968092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любит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776" y="188640"/>
            <a:ext cx="2748477" cy="1368152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Закончи пословицу!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нтон\Desktop\Новая папка (2)\174402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" y="4427704"/>
            <a:ext cx="3998371" cy="23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2927989" y="314654"/>
            <a:ext cx="5964491" cy="2052228"/>
          </a:xfrm>
          <a:prstGeom prst="flowChartPunchedTape">
            <a:avLst/>
          </a:prstGeom>
          <a:solidFill>
            <a:srgbClr val="FFE69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Вражда не делает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2727951" y="3934924"/>
            <a:ext cx="3204356" cy="93610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удачи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4348423" y="2812916"/>
            <a:ext cx="3234274" cy="936104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зла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787937" y="2780928"/>
            <a:ext cx="3372203" cy="968092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добра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776" y="188640"/>
            <a:ext cx="2748477" cy="1368152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Закончи пословицу!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A7EA52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239</TotalTime>
  <Words>147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Пользователь</cp:lastModifiedBy>
  <cp:revision>33</cp:revision>
  <dcterms:created xsi:type="dcterms:W3CDTF">2016-06-25T12:57:36Z</dcterms:created>
  <dcterms:modified xsi:type="dcterms:W3CDTF">2024-07-07T13:37:32Z</dcterms:modified>
</cp:coreProperties>
</file>