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4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F827ED-68DA-4CC6-9388-02B1337FA3A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764901-7949-4381-8AC6-B94186C5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9.png"/><Relationship Id="rId10" Type="http://schemas.openxmlformats.org/officeDocument/2006/relationships/image" Target="../media/image35.jpeg"/><Relationship Id="rId4" Type="http://schemas.openxmlformats.org/officeDocument/2006/relationships/image" Target="../media/image26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png"/><Relationship Id="rId18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20.xml"/><Relationship Id="rId17" Type="http://schemas.openxmlformats.org/officeDocument/2006/relationships/image" Target="../media/image10.png"/><Relationship Id="rId2" Type="http://schemas.openxmlformats.org/officeDocument/2006/relationships/slide" Target="slide5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9.xml"/><Relationship Id="rId19" Type="http://schemas.openxmlformats.org/officeDocument/2006/relationships/image" Target="../media/image11.png"/><Relationship Id="rId4" Type="http://schemas.openxmlformats.org/officeDocument/2006/relationships/slide" Target="slide6.xml"/><Relationship Id="rId9" Type="http://schemas.openxmlformats.org/officeDocument/2006/relationships/image" Target="../media/image6.png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eg"/><Relationship Id="rId7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image" Target="../media/image33.png"/><Relationship Id="rId4" Type="http://schemas.openxmlformats.org/officeDocument/2006/relationships/image" Target="../media/image25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643050"/>
            <a:ext cx="6072230" cy="2868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Интерактивная игра в подготовительной к школе группе  по теме 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«Транспорт»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843807" y="285728"/>
            <a:ext cx="501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МДОБУ №14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5500702"/>
            <a:ext cx="687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Разработчик: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Шилкина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Марина Александровна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Выбери грузовой транспорт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lise\Desktop\траеспорт\назем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116140" cy="1281227"/>
          </a:xfrm>
          <a:prstGeom prst="rect">
            <a:avLst/>
          </a:prstGeom>
          <a:noFill/>
        </p:spPr>
      </p:pic>
      <p:pic>
        <p:nvPicPr>
          <p:cNvPr id="6148" name="Picture 4" descr="C:\Users\Alise\Desktop\траеспорт\наземный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25" y="2500306"/>
            <a:ext cx="2443175" cy="1705024"/>
          </a:xfrm>
          <a:prstGeom prst="rect">
            <a:avLst/>
          </a:prstGeom>
          <a:noFill/>
        </p:spPr>
      </p:pic>
      <p:pic>
        <p:nvPicPr>
          <p:cNvPr id="6149" name="Picture 5" descr="C:\Users\Alise\Desktop\траеспорт\наземный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429264"/>
            <a:ext cx="2028836" cy="1144743"/>
          </a:xfrm>
          <a:prstGeom prst="rect">
            <a:avLst/>
          </a:prstGeom>
          <a:noFill/>
        </p:spPr>
      </p:pic>
      <p:pic>
        <p:nvPicPr>
          <p:cNvPr id="6152" name="Picture 8" descr="C:\Users\Alise\Desktop\траеспорт\кра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14818"/>
            <a:ext cx="2054225" cy="2438400"/>
          </a:xfrm>
          <a:prstGeom prst="rect">
            <a:avLst/>
          </a:prstGeom>
          <a:noFill/>
        </p:spPr>
      </p:pic>
      <p:pic>
        <p:nvPicPr>
          <p:cNvPr id="7171" name="Picture 3" descr="C:\Users\Alise\Desktop\траеспорт\пожарна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911726"/>
            <a:ext cx="2886933" cy="1946274"/>
          </a:xfrm>
          <a:prstGeom prst="rect">
            <a:avLst/>
          </a:prstGeom>
          <a:noFill/>
        </p:spPr>
      </p:pic>
      <p:pic>
        <p:nvPicPr>
          <p:cNvPr id="7172" name="Picture 4" descr="C:\Users\Alise\Desktop\траеспорт\поч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1357298"/>
            <a:ext cx="1585455" cy="1236655"/>
          </a:xfrm>
          <a:prstGeom prst="rect">
            <a:avLst/>
          </a:prstGeom>
          <a:noFill/>
        </p:spPr>
      </p:pic>
      <p:pic>
        <p:nvPicPr>
          <p:cNvPr id="8194" name="Picture 2" descr="C:\Users\Alise\Desktop\траеспорт\19-191363_bulldozer-excavator-heavy-machinery-construction-cartoon-bulldozer-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3000372"/>
            <a:ext cx="2855872" cy="1699244"/>
          </a:xfrm>
          <a:prstGeom prst="rect">
            <a:avLst/>
          </a:prstGeom>
          <a:noFill/>
        </p:spPr>
      </p:pic>
      <p:pic>
        <p:nvPicPr>
          <p:cNvPr id="8195" name="Picture 3" descr="C:\Users\Alise\Desktop\траеспорт\наземный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214686"/>
            <a:ext cx="2522558" cy="1634991"/>
          </a:xfrm>
          <a:prstGeom prst="rect">
            <a:avLst/>
          </a:prstGeom>
          <a:noFill/>
        </p:spPr>
      </p:pic>
      <p:pic>
        <p:nvPicPr>
          <p:cNvPr id="8196" name="Picture 4" descr="C:\Users\Alise\Desktop\траеспорт\ekskavator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1428736"/>
            <a:ext cx="2112955" cy="1584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загадки…….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67866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Сначала дерево свалили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Потом нутро ему долбили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Потом лопатками снабдили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реке гулять пустили.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Alise\Desktop\траеспорт\водный2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357562"/>
            <a:ext cx="3819536" cy="283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929066"/>
            <a:ext cx="490191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 тучка на колесах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Дождь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городу везет.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Станут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чистыми дороги,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тучка их польет.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Alise\Desktop\траеспорт\item_1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00108"/>
            <a:ext cx="4390042" cy="308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000240"/>
            <a:ext cx="44760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 дороге дом идет,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Далеко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он все везет.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него на ножках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Черные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сапожки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Alise\Desktop\траеспорт\наземный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4313244" cy="279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439145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края на край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Режет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чёрный каравай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Бездорожье не преграда,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дороги — и не надо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Сам себе кладет под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ноги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Две широкие дороги.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Alise\Desktop\траеспорт\тракто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14686"/>
            <a:ext cx="4109393" cy="297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000504"/>
            <a:ext cx="534242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Груз любой рукой достанет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чудо-великан.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него и стройка встанет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Угадал?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Alise\Desktop\траеспорт\кра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3357586" cy="398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лишнюю картинку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lise\Desktop\траеспорт\наземный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778569" cy="2132005"/>
          </a:xfrm>
          <a:prstGeom prst="rect">
            <a:avLst/>
          </a:prstGeom>
          <a:noFill/>
        </p:spPr>
      </p:pic>
      <p:pic>
        <p:nvPicPr>
          <p:cNvPr id="14339" name="Picture 3" descr="C:\Users\Alise\Desktop\траеспорт\наземны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357298"/>
            <a:ext cx="2889251" cy="1940634"/>
          </a:xfrm>
          <a:prstGeom prst="rect">
            <a:avLst/>
          </a:prstGeom>
          <a:noFill/>
        </p:spPr>
      </p:pic>
      <p:pic>
        <p:nvPicPr>
          <p:cNvPr id="14340" name="Picture 4" descr="C:\Users\Alise\Desktop\траеспорт\наземный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71942"/>
            <a:ext cx="2782907" cy="2289281"/>
          </a:xfrm>
          <a:prstGeom prst="rect">
            <a:avLst/>
          </a:prstGeom>
          <a:noFill/>
        </p:spPr>
      </p:pic>
      <p:pic>
        <p:nvPicPr>
          <p:cNvPr id="14341" name="Picture 5" descr="C:\Users\Alise\Desktop\траеспорт\тракт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86190"/>
            <a:ext cx="3121025" cy="225583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857620" y="3429000"/>
            <a:ext cx="1571636" cy="11430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него всего два колеса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лишнюю картинку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lise\Desktop\траеспорт\вод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2471751" cy="2091481"/>
          </a:xfrm>
          <a:prstGeom prst="rect">
            <a:avLst/>
          </a:prstGeom>
          <a:noFill/>
        </p:spPr>
      </p:pic>
      <p:pic>
        <p:nvPicPr>
          <p:cNvPr id="15363" name="Picture 3" descr="C:\Users\Alise\Desktop\траеспорт\водный1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736"/>
            <a:ext cx="2357454" cy="1825562"/>
          </a:xfrm>
          <a:prstGeom prst="rect">
            <a:avLst/>
          </a:prstGeom>
          <a:noFill/>
        </p:spPr>
      </p:pic>
      <p:pic>
        <p:nvPicPr>
          <p:cNvPr id="15364" name="Picture 4" descr="C:\Users\Alise\Desktop\траеспорт\водный2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14818"/>
            <a:ext cx="2865449" cy="2128171"/>
          </a:xfrm>
          <a:prstGeom prst="rect">
            <a:avLst/>
          </a:prstGeom>
          <a:noFill/>
        </p:spPr>
      </p:pic>
      <p:pic>
        <p:nvPicPr>
          <p:cNvPr id="15365" name="Picture 5" descr="C:\Users\Alise\Desktop\траеспорт\воздушный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857628"/>
            <a:ext cx="2998339" cy="2614604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786182" y="2714620"/>
            <a:ext cx="1643074" cy="121444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воздушный вид транспорта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лишнюю картинку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Alise\Desktop\траеспорт\мет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170237" cy="2266224"/>
          </a:xfrm>
          <a:prstGeom prst="rect">
            <a:avLst/>
          </a:prstGeom>
          <a:noFill/>
        </p:spPr>
      </p:pic>
      <p:pic>
        <p:nvPicPr>
          <p:cNvPr id="16387" name="Picture 3" descr="C:\Users\Alise\Desktop\траеспорт\назем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2940038" cy="1780059"/>
          </a:xfrm>
          <a:prstGeom prst="rect">
            <a:avLst/>
          </a:prstGeom>
          <a:noFill/>
        </p:spPr>
      </p:pic>
      <p:pic>
        <p:nvPicPr>
          <p:cNvPr id="16388" name="Picture 4" descr="C:\Users\Alise\Desktop\траеспорт\наземный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942"/>
            <a:ext cx="2282837" cy="2065894"/>
          </a:xfrm>
          <a:prstGeom prst="rect">
            <a:avLst/>
          </a:prstGeom>
          <a:noFill/>
        </p:spPr>
      </p:pic>
      <p:pic>
        <p:nvPicPr>
          <p:cNvPr id="16389" name="Picture 5" descr="C:\Users\Alise\Desktop\траеспорт\наземный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876"/>
            <a:ext cx="3278405" cy="2852735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428992" y="2714620"/>
            <a:ext cx="2000264" cy="17145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 подземный вид транспорта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лишнюю картинку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lise\Desktop\траеспорт\кра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054225" cy="2438400"/>
          </a:xfrm>
          <a:prstGeom prst="rect">
            <a:avLst/>
          </a:prstGeom>
          <a:noFill/>
        </p:spPr>
      </p:pic>
      <p:pic>
        <p:nvPicPr>
          <p:cNvPr id="17411" name="Picture 3" descr="C:\Users\Alise\Desktop\траеспорт\наземный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36"/>
            <a:ext cx="3011813" cy="2101861"/>
          </a:xfrm>
          <a:prstGeom prst="rect">
            <a:avLst/>
          </a:prstGeom>
          <a:noFill/>
        </p:spPr>
      </p:pic>
      <p:pic>
        <p:nvPicPr>
          <p:cNvPr id="17412" name="Picture 4" descr="C:\Users\Alise\Desktop\траеспорт\наземный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4"/>
            <a:ext cx="3562374" cy="2308946"/>
          </a:xfrm>
          <a:prstGeom prst="rect">
            <a:avLst/>
          </a:prstGeom>
          <a:noFill/>
        </p:spPr>
      </p:pic>
      <p:pic>
        <p:nvPicPr>
          <p:cNvPr id="17413" name="Picture 5" descr="C:\Users\Alise\Desktop\траеспорт\наземный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14818"/>
            <a:ext cx="3954461" cy="223125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286116" y="2071678"/>
            <a:ext cx="2357454" cy="18573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пассажирский вид транспорта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4139952" y="3284984"/>
            <a:ext cx="4146832" cy="30735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Дорогие друзья! Я приветствую вас!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Предлагаю вам со мной поиграть!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Сейчас мы узнаем, кто у вас самый внимательный, сообразительный и умный!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362922"/>
            <a:ext cx="624069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 чья это тень….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lise\Desktop\траеспорт\тень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685" y="1214422"/>
            <a:ext cx="1779484" cy="2214578"/>
          </a:xfrm>
          <a:prstGeom prst="rect">
            <a:avLst/>
          </a:prstGeom>
          <a:noFill/>
        </p:spPr>
      </p:pic>
      <p:pic>
        <p:nvPicPr>
          <p:cNvPr id="18435" name="Picture 3" descr="C:\Users\Alise\Desktop\траеспорт\тень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1631971" cy="2131647"/>
          </a:xfrm>
          <a:prstGeom prst="rect">
            <a:avLst/>
          </a:prstGeom>
          <a:noFill/>
        </p:spPr>
      </p:pic>
      <p:pic>
        <p:nvPicPr>
          <p:cNvPr id="18436" name="Picture 4" descr="C:\Users\Alise\Desktop\траеспорт\тень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86256"/>
            <a:ext cx="1672334" cy="2103017"/>
          </a:xfrm>
          <a:prstGeom prst="rect">
            <a:avLst/>
          </a:prstGeom>
          <a:noFill/>
        </p:spPr>
      </p:pic>
      <p:pic>
        <p:nvPicPr>
          <p:cNvPr id="18437" name="Picture 5" descr="C:\Users\Alise\Desktop\траеспорт\тень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357694"/>
            <a:ext cx="1649400" cy="207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8 -0.11898 L -0.34028 -0.44445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39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 чья это тень….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lise\Desktop\траеспорт\тень такси1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1655763" cy="1627187"/>
          </a:xfrm>
          <a:prstGeom prst="rect">
            <a:avLst/>
          </a:prstGeom>
          <a:noFill/>
        </p:spPr>
      </p:pic>
      <p:pic>
        <p:nvPicPr>
          <p:cNvPr id="19459" name="Picture 3" descr="C:\Users\Alise\Desktop\траеспорт\тень такс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0504"/>
            <a:ext cx="1600200" cy="1655763"/>
          </a:xfrm>
          <a:prstGeom prst="rect">
            <a:avLst/>
          </a:prstGeom>
          <a:noFill/>
        </p:spPr>
      </p:pic>
      <p:pic>
        <p:nvPicPr>
          <p:cNvPr id="19460" name="Picture 4" descr="C:\Users\Alise\Desktop\траеспорт\т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143380"/>
            <a:ext cx="1636712" cy="1581150"/>
          </a:xfrm>
          <a:prstGeom prst="rect">
            <a:avLst/>
          </a:prstGeom>
          <a:noFill/>
        </p:spPr>
      </p:pic>
      <p:pic>
        <p:nvPicPr>
          <p:cNvPr id="19461" name="Picture 5" descr="C:\Users\Alise\Desktop\траеспорт\ттт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143380"/>
            <a:ext cx="1609725" cy="16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0601 L 0.25608 -0.34051 " pathEditMode="relative" ptsTypes="AA">
                                      <p:cBhvr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 чья это тень….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Alise\Desktop\траеспорт\тень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357694"/>
            <a:ext cx="1643074" cy="2131647"/>
          </a:xfrm>
          <a:prstGeom prst="rect">
            <a:avLst/>
          </a:prstGeom>
          <a:noFill/>
        </p:spPr>
      </p:pic>
      <p:pic>
        <p:nvPicPr>
          <p:cNvPr id="18436" name="Picture 4" descr="C:\Users\Alise\Desktop\траеспорт\тень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357694"/>
            <a:ext cx="1672334" cy="2103017"/>
          </a:xfrm>
          <a:prstGeom prst="rect">
            <a:avLst/>
          </a:prstGeom>
          <a:noFill/>
        </p:spPr>
      </p:pic>
      <p:pic>
        <p:nvPicPr>
          <p:cNvPr id="18437" name="Picture 5" descr="C:\Users\Alise\Desktop\траеспорт\тень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357694"/>
            <a:ext cx="1649400" cy="2079875"/>
          </a:xfrm>
          <a:prstGeom prst="rect">
            <a:avLst/>
          </a:prstGeom>
          <a:noFill/>
        </p:spPr>
      </p:pic>
      <p:pic>
        <p:nvPicPr>
          <p:cNvPr id="20483" name="Picture 3" descr="C:\Users\Alise\Desktop\траеспорт\тень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428736"/>
            <a:ext cx="1775990" cy="225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2599 -0.47246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 чья это тень….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Alise\Desktop\траеспорт\тень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357694"/>
            <a:ext cx="1631971" cy="2131647"/>
          </a:xfrm>
          <a:prstGeom prst="rect">
            <a:avLst/>
          </a:prstGeom>
          <a:noFill/>
        </p:spPr>
      </p:pic>
      <p:pic>
        <p:nvPicPr>
          <p:cNvPr id="18436" name="Picture 4" descr="C:\Users\Alise\Desktop\траеспорт\тень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256"/>
            <a:ext cx="1672334" cy="2103017"/>
          </a:xfrm>
          <a:prstGeom prst="rect">
            <a:avLst/>
          </a:prstGeom>
          <a:noFill/>
        </p:spPr>
      </p:pic>
      <p:pic>
        <p:nvPicPr>
          <p:cNvPr id="18437" name="Picture 5" descr="C:\Users\Alise\Desktop\траеспорт\тень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286256"/>
            <a:ext cx="1706052" cy="2151313"/>
          </a:xfrm>
          <a:prstGeom prst="rect">
            <a:avLst/>
          </a:prstGeom>
          <a:noFill/>
        </p:spPr>
      </p:pic>
      <p:pic>
        <p:nvPicPr>
          <p:cNvPr id="21506" name="Picture 2" descr="C:\Users\Alise\Desktop\траеспорт\тень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500174"/>
            <a:ext cx="1660529" cy="211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1.94444E-6 -0.3777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 чья это тень….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Alise\Desktop\траеспорт\тт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71612"/>
            <a:ext cx="1627187" cy="1619250"/>
          </a:xfrm>
          <a:prstGeom prst="rect">
            <a:avLst/>
          </a:prstGeom>
          <a:noFill/>
        </p:spPr>
      </p:pic>
      <p:pic>
        <p:nvPicPr>
          <p:cNvPr id="22531" name="Picture 3" descr="C:\Users\Alise\Desktop\траеспорт\т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86256"/>
            <a:ext cx="1636713" cy="1581150"/>
          </a:xfrm>
          <a:prstGeom prst="rect">
            <a:avLst/>
          </a:prstGeom>
          <a:noFill/>
        </p:spPr>
      </p:pic>
      <p:pic>
        <p:nvPicPr>
          <p:cNvPr id="22532" name="Picture 4" descr="C:\Users\Alise\Desktop\траеспорт\ттт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86256"/>
            <a:ext cx="1609725" cy="1636713"/>
          </a:xfrm>
          <a:prstGeom prst="rect">
            <a:avLst/>
          </a:prstGeom>
          <a:noFill/>
        </p:spPr>
      </p:pic>
      <p:pic>
        <p:nvPicPr>
          <p:cNvPr id="22533" name="Picture 5" descr="C:\Users\Alise\Desktop\траеспорт\тень такс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357694"/>
            <a:ext cx="1600200" cy="165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8 0.0118 L -0.33177 -0.387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-747464"/>
            <a:ext cx="5861570" cy="43961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357562"/>
            <a:ext cx="81419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 Вы справились со всеми 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заданиями!!!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самые внимательные и 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умные ребята!!!!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скорой встречи!!!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5572132" y="642918"/>
            <a:ext cx="2786082" cy="192882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3" y="3714752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вами будут ячейки разных цветов, надо нажать на понравившийся цвет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появляется задание. Желаю удачи!!!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1777" y="1"/>
            <a:ext cx="4240835" cy="3180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se\Desktop\траеспорт\голубой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161946" cy="1959715"/>
          </a:xfrm>
          <a:prstGeom prst="rect">
            <a:avLst/>
          </a:prstGeom>
          <a:noFill/>
        </p:spPr>
      </p:pic>
      <p:pic>
        <p:nvPicPr>
          <p:cNvPr id="2051" name="Picture 3" descr="C:\Users\Alise\Desktop\траеспорт\еще желтый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85728"/>
            <a:ext cx="2210550" cy="2050872"/>
          </a:xfrm>
          <a:prstGeom prst="rect">
            <a:avLst/>
          </a:prstGeom>
          <a:noFill/>
        </p:spPr>
      </p:pic>
      <p:pic>
        <p:nvPicPr>
          <p:cNvPr id="2052" name="Picture 4" descr="C:\Users\Alise\Desktop\траеспорт\зеленый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14290"/>
            <a:ext cx="2109773" cy="2028073"/>
          </a:xfrm>
          <a:prstGeom prst="rect">
            <a:avLst/>
          </a:prstGeom>
          <a:noFill/>
        </p:spPr>
      </p:pic>
      <p:pic>
        <p:nvPicPr>
          <p:cNvPr id="2053" name="Picture 5" descr="C:\Users\Alise\Desktop\траеспорт\желтый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2571744"/>
            <a:ext cx="2083524" cy="1988602"/>
          </a:xfrm>
          <a:prstGeom prst="rect">
            <a:avLst/>
          </a:prstGeom>
          <a:noFill/>
        </p:spPr>
      </p:pic>
      <p:pic>
        <p:nvPicPr>
          <p:cNvPr id="2055" name="Picture 7" descr="C:\Users\Alise\Desktop\траеспорт\красный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44" y="2571744"/>
            <a:ext cx="2100252" cy="1966295"/>
          </a:xfrm>
          <a:prstGeom prst="rect">
            <a:avLst/>
          </a:prstGeom>
          <a:noFill/>
        </p:spPr>
      </p:pic>
      <p:pic>
        <p:nvPicPr>
          <p:cNvPr id="2056" name="Picture 8" descr="C:\Users\Alise\Desktop\траеспорт\серый128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72264" y="4643446"/>
            <a:ext cx="2208203" cy="2011481"/>
          </a:xfrm>
          <a:prstGeom prst="rect">
            <a:avLst/>
          </a:prstGeom>
          <a:noFill/>
        </p:spPr>
      </p:pic>
      <p:pic>
        <p:nvPicPr>
          <p:cNvPr id="2057" name="Picture 9" descr="C:\Users\Alise\Desktop\траеспорт\синий0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472" y="4643446"/>
            <a:ext cx="2101948" cy="2000240"/>
          </a:xfrm>
          <a:prstGeom prst="rect">
            <a:avLst/>
          </a:prstGeom>
          <a:noFill/>
        </p:spPr>
      </p:pic>
      <p:pic>
        <p:nvPicPr>
          <p:cNvPr id="2058" name="Picture 10" descr="C:\Users\Alise\Desktop\траеспорт\фиолетовый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14744" y="4714884"/>
            <a:ext cx="2027891" cy="1857364"/>
          </a:xfrm>
          <a:prstGeom prst="rect">
            <a:avLst/>
          </a:prstGeom>
          <a:noFill/>
        </p:spPr>
      </p:pic>
      <p:pic>
        <p:nvPicPr>
          <p:cNvPr id="2059" name="Picture 11" descr="C:\Users\Alise\Desktop\траеспорт\малиновый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500826" y="2357430"/>
            <a:ext cx="2210568" cy="194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воздушный транспорт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ise\Desktop\траеспорт\воздушны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000636"/>
            <a:ext cx="1562093" cy="1427761"/>
          </a:xfrm>
          <a:prstGeom prst="rect">
            <a:avLst/>
          </a:prstGeom>
          <a:noFill/>
        </p:spPr>
      </p:pic>
      <p:pic>
        <p:nvPicPr>
          <p:cNvPr id="3075" name="Picture 3" descr="C:\Users\Alise\Desktop\траеспорт\воздушный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012953" cy="1755330"/>
          </a:xfrm>
          <a:prstGeom prst="rect">
            <a:avLst/>
          </a:prstGeom>
          <a:noFill/>
        </p:spPr>
      </p:pic>
      <p:pic>
        <p:nvPicPr>
          <p:cNvPr id="3076" name="Picture 4" descr="C:\Users\Alise\Desktop\траеспорт\воздушный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500174"/>
            <a:ext cx="1465259" cy="1941496"/>
          </a:xfrm>
          <a:prstGeom prst="rect">
            <a:avLst/>
          </a:prstGeom>
          <a:noFill/>
        </p:spPr>
      </p:pic>
      <p:pic>
        <p:nvPicPr>
          <p:cNvPr id="3077" name="Picture 5" descr="C:\Users\Alise\Desktop\траеспорт\воздуш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072074"/>
            <a:ext cx="2276480" cy="1604662"/>
          </a:xfrm>
          <a:prstGeom prst="rect">
            <a:avLst/>
          </a:prstGeom>
          <a:noFill/>
        </p:spPr>
      </p:pic>
      <p:pic>
        <p:nvPicPr>
          <p:cNvPr id="3078" name="Picture 6" descr="C:\Users\Alise\Desktop\траеспорт\водный2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500306"/>
            <a:ext cx="1825614" cy="1355885"/>
          </a:xfrm>
          <a:prstGeom prst="rect">
            <a:avLst/>
          </a:prstGeom>
          <a:noFill/>
        </p:spPr>
      </p:pic>
      <p:pic>
        <p:nvPicPr>
          <p:cNvPr id="3079" name="Picture 7" descr="C:\Users\Alise\Desktop\траеспорт\назем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357298"/>
            <a:ext cx="2187575" cy="1324477"/>
          </a:xfrm>
          <a:prstGeom prst="rect">
            <a:avLst/>
          </a:prstGeom>
          <a:noFill/>
        </p:spPr>
      </p:pic>
      <p:pic>
        <p:nvPicPr>
          <p:cNvPr id="3080" name="Picture 8" descr="C:\Users\Alise\Desktop\траеспорт\наземный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4071942"/>
            <a:ext cx="2078032" cy="1808219"/>
          </a:xfrm>
          <a:prstGeom prst="rect">
            <a:avLst/>
          </a:prstGeom>
          <a:noFill/>
        </p:spPr>
      </p:pic>
      <p:pic>
        <p:nvPicPr>
          <p:cNvPr id="3081" name="Picture 9" descr="C:\Users\Alise\Desktop\траеспорт\вод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2643182"/>
            <a:ext cx="2093919" cy="1771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наземный транспорт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ise\Desktop\траеспорт\воздушны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7" y="4286256"/>
            <a:ext cx="1562093" cy="1427761"/>
          </a:xfrm>
          <a:prstGeom prst="rect">
            <a:avLst/>
          </a:prstGeom>
          <a:noFill/>
        </p:spPr>
      </p:pic>
      <p:pic>
        <p:nvPicPr>
          <p:cNvPr id="3075" name="Picture 3" descr="C:\Users\Alise\Desktop\траеспорт\воздушный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012953" cy="1755330"/>
          </a:xfrm>
          <a:prstGeom prst="rect">
            <a:avLst/>
          </a:prstGeom>
          <a:noFill/>
        </p:spPr>
      </p:pic>
      <p:pic>
        <p:nvPicPr>
          <p:cNvPr id="3076" name="Picture 4" descr="C:\Users\Alise\Desktop\траеспорт\воздушный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500174"/>
            <a:ext cx="1465259" cy="1941496"/>
          </a:xfrm>
          <a:prstGeom prst="rect">
            <a:avLst/>
          </a:prstGeom>
          <a:noFill/>
        </p:spPr>
      </p:pic>
      <p:pic>
        <p:nvPicPr>
          <p:cNvPr id="3077" name="Picture 5" descr="C:\Users\Alise\Desktop\траеспорт\воздуш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643446"/>
            <a:ext cx="2276480" cy="1604662"/>
          </a:xfrm>
          <a:prstGeom prst="rect">
            <a:avLst/>
          </a:prstGeom>
          <a:noFill/>
        </p:spPr>
      </p:pic>
      <p:pic>
        <p:nvPicPr>
          <p:cNvPr id="3078" name="Picture 6" descr="C:\Users\Alise\Desktop\траеспорт\водный2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357298"/>
            <a:ext cx="1825614" cy="1355885"/>
          </a:xfrm>
          <a:prstGeom prst="rect">
            <a:avLst/>
          </a:prstGeom>
          <a:noFill/>
        </p:spPr>
      </p:pic>
      <p:pic>
        <p:nvPicPr>
          <p:cNvPr id="3079" name="Picture 7" descr="C:\Users\Alise\Desktop\траеспорт\назем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357298"/>
            <a:ext cx="2187575" cy="1324477"/>
          </a:xfrm>
          <a:prstGeom prst="rect">
            <a:avLst/>
          </a:prstGeom>
          <a:noFill/>
        </p:spPr>
      </p:pic>
      <p:pic>
        <p:nvPicPr>
          <p:cNvPr id="3080" name="Picture 8" descr="C:\Users\Alise\Desktop\траеспорт\наземный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071810"/>
            <a:ext cx="2078032" cy="1808219"/>
          </a:xfrm>
          <a:prstGeom prst="rect">
            <a:avLst/>
          </a:prstGeom>
          <a:noFill/>
        </p:spPr>
      </p:pic>
      <p:pic>
        <p:nvPicPr>
          <p:cNvPr id="3081" name="Picture 9" descr="C:\Users\Alise\Desktop\траеспорт\вод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2643182"/>
            <a:ext cx="2093919" cy="1771778"/>
          </a:xfrm>
          <a:prstGeom prst="rect">
            <a:avLst/>
          </a:prstGeom>
          <a:noFill/>
        </p:spPr>
      </p:pic>
      <p:pic>
        <p:nvPicPr>
          <p:cNvPr id="4098" name="Picture 2" descr="C:\Users\Alise\Desktop\траеспорт\наземный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502739"/>
            <a:ext cx="2017737" cy="1355261"/>
          </a:xfrm>
          <a:prstGeom prst="rect">
            <a:avLst/>
          </a:prstGeom>
          <a:noFill/>
        </p:spPr>
      </p:pic>
      <p:pic>
        <p:nvPicPr>
          <p:cNvPr id="4100" name="Picture 4" descr="C:\Users\Alise\Desktop\траеспорт\наземный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5286388"/>
            <a:ext cx="1856528" cy="1203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водный транспорт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ise\Desktop\траеспорт\воздушны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7" y="4286256"/>
            <a:ext cx="1562093" cy="1427761"/>
          </a:xfrm>
          <a:prstGeom prst="rect">
            <a:avLst/>
          </a:prstGeom>
          <a:noFill/>
        </p:spPr>
      </p:pic>
      <p:pic>
        <p:nvPicPr>
          <p:cNvPr id="3075" name="Picture 3" descr="C:\Users\Alise\Desktop\траеспорт\воздушный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012953" cy="1755330"/>
          </a:xfrm>
          <a:prstGeom prst="rect">
            <a:avLst/>
          </a:prstGeom>
          <a:noFill/>
        </p:spPr>
      </p:pic>
      <p:pic>
        <p:nvPicPr>
          <p:cNvPr id="3076" name="Picture 4" descr="C:\Users\Alise\Desktop\траеспорт\воздушный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500174"/>
            <a:ext cx="1465259" cy="1941496"/>
          </a:xfrm>
          <a:prstGeom prst="rect">
            <a:avLst/>
          </a:prstGeom>
          <a:noFill/>
        </p:spPr>
      </p:pic>
      <p:pic>
        <p:nvPicPr>
          <p:cNvPr id="3077" name="Picture 5" descr="C:\Users\Alise\Desktop\траеспорт\воздуш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643446"/>
            <a:ext cx="2276480" cy="1604662"/>
          </a:xfrm>
          <a:prstGeom prst="rect">
            <a:avLst/>
          </a:prstGeom>
          <a:noFill/>
        </p:spPr>
      </p:pic>
      <p:pic>
        <p:nvPicPr>
          <p:cNvPr id="3078" name="Picture 6" descr="C:\Users\Alise\Desktop\траеспорт\водный2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357298"/>
            <a:ext cx="1825614" cy="1355885"/>
          </a:xfrm>
          <a:prstGeom prst="rect">
            <a:avLst/>
          </a:prstGeom>
          <a:noFill/>
        </p:spPr>
      </p:pic>
      <p:pic>
        <p:nvPicPr>
          <p:cNvPr id="3079" name="Picture 7" descr="C:\Users\Alise\Desktop\траеспорт\назем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357298"/>
            <a:ext cx="2187575" cy="1324477"/>
          </a:xfrm>
          <a:prstGeom prst="rect">
            <a:avLst/>
          </a:prstGeom>
          <a:noFill/>
        </p:spPr>
      </p:pic>
      <p:pic>
        <p:nvPicPr>
          <p:cNvPr id="3080" name="Picture 8" descr="C:\Users\Alise\Desktop\траеспорт\наземный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071810"/>
            <a:ext cx="2078032" cy="1808219"/>
          </a:xfrm>
          <a:prstGeom prst="rect">
            <a:avLst/>
          </a:prstGeom>
          <a:noFill/>
        </p:spPr>
      </p:pic>
      <p:pic>
        <p:nvPicPr>
          <p:cNvPr id="3081" name="Picture 9" descr="C:\Users\Alise\Desktop\траеспорт\вод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2571744"/>
            <a:ext cx="2093919" cy="1771778"/>
          </a:xfrm>
          <a:prstGeom prst="rect">
            <a:avLst/>
          </a:prstGeom>
          <a:noFill/>
        </p:spPr>
      </p:pic>
      <p:pic>
        <p:nvPicPr>
          <p:cNvPr id="4098" name="Picture 2" descr="C:\Users\Alise\Desktop\траеспорт\наземный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502739"/>
            <a:ext cx="2017737" cy="1355261"/>
          </a:xfrm>
          <a:prstGeom prst="rect">
            <a:avLst/>
          </a:prstGeom>
          <a:noFill/>
        </p:spPr>
      </p:pic>
      <p:pic>
        <p:nvPicPr>
          <p:cNvPr id="4100" name="Picture 4" descr="C:\Users\Alise\Desktop\траеспорт\наземный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5286388"/>
            <a:ext cx="1856528" cy="1203305"/>
          </a:xfrm>
          <a:prstGeom prst="rect">
            <a:avLst/>
          </a:prstGeom>
          <a:noFill/>
        </p:spPr>
      </p:pic>
      <p:pic>
        <p:nvPicPr>
          <p:cNvPr id="5122" name="Picture 2" descr="C:\Users\Alise\Desktop\траеспорт\водный1jp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500174"/>
            <a:ext cx="1453470" cy="112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пассажирский транспорт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lise\Desktop\траеспорт\назем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2116140" cy="1281227"/>
          </a:xfrm>
          <a:prstGeom prst="rect">
            <a:avLst/>
          </a:prstGeom>
          <a:noFill/>
        </p:spPr>
      </p:pic>
      <p:pic>
        <p:nvPicPr>
          <p:cNvPr id="6147" name="Picture 3" descr="C:\Users\Alise\Desktop\траеспорт\наземны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2214" y="5714955"/>
            <a:ext cx="1701786" cy="1143045"/>
          </a:xfrm>
          <a:prstGeom prst="rect">
            <a:avLst/>
          </a:prstGeom>
          <a:noFill/>
        </p:spPr>
      </p:pic>
      <p:pic>
        <p:nvPicPr>
          <p:cNvPr id="6148" name="Picture 4" descr="C:\Users\Alise\Desktop\траеспорт\наземный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00174"/>
            <a:ext cx="2443175" cy="1705024"/>
          </a:xfrm>
          <a:prstGeom prst="rect">
            <a:avLst/>
          </a:prstGeom>
          <a:noFill/>
        </p:spPr>
      </p:pic>
      <p:pic>
        <p:nvPicPr>
          <p:cNvPr id="6149" name="Picture 5" descr="C:\Users\Alise\Desktop\траеспорт\наземный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143512"/>
            <a:ext cx="2028836" cy="1144743"/>
          </a:xfrm>
          <a:prstGeom prst="rect">
            <a:avLst/>
          </a:prstGeom>
          <a:noFill/>
        </p:spPr>
      </p:pic>
      <p:pic>
        <p:nvPicPr>
          <p:cNvPr id="6150" name="Picture 6" descr="C:\Users\Alise\Desktop\траеспорт\наземный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071942"/>
            <a:ext cx="2944037" cy="1908172"/>
          </a:xfrm>
          <a:prstGeom prst="rect">
            <a:avLst/>
          </a:prstGeom>
          <a:noFill/>
        </p:spPr>
      </p:pic>
      <p:pic>
        <p:nvPicPr>
          <p:cNvPr id="6151" name="Picture 7" descr="C:\Users\Alise\Desktop\траеспорт\наземный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571744"/>
            <a:ext cx="2798788" cy="2532812"/>
          </a:xfrm>
          <a:prstGeom prst="rect">
            <a:avLst/>
          </a:prstGeom>
          <a:noFill/>
        </p:spPr>
      </p:pic>
      <p:pic>
        <p:nvPicPr>
          <p:cNvPr id="6152" name="Picture 8" descr="C:\Users\Alise\Desktop\траеспорт\кран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357298"/>
            <a:ext cx="2054225" cy="2438400"/>
          </a:xfrm>
          <a:prstGeom prst="rect">
            <a:avLst/>
          </a:prstGeom>
          <a:noFill/>
        </p:spPr>
      </p:pic>
      <p:pic>
        <p:nvPicPr>
          <p:cNvPr id="6153" name="Picture 9" descr="C:\Users\Alise\Desktop\траеспорт\воздушный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3571876"/>
            <a:ext cx="1800235" cy="1606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относится к специальному транспорту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lise\Desktop\траеспорт\назем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116140" cy="1281227"/>
          </a:xfrm>
          <a:prstGeom prst="rect">
            <a:avLst/>
          </a:prstGeom>
          <a:noFill/>
        </p:spPr>
      </p:pic>
      <p:pic>
        <p:nvPicPr>
          <p:cNvPr id="6147" name="Picture 3" descr="C:\Users\Alise\Desktop\траеспорт\наземны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4955"/>
            <a:ext cx="1701786" cy="1143045"/>
          </a:xfrm>
          <a:prstGeom prst="rect">
            <a:avLst/>
          </a:prstGeom>
          <a:noFill/>
        </p:spPr>
      </p:pic>
      <p:pic>
        <p:nvPicPr>
          <p:cNvPr id="6148" name="Picture 4" descr="C:\Users\Alise\Desktop\траеспорт\наземный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0825" y="2500306"/>
            <a:ext cx="2443175" cy="1705024"/>
          </a:xfrm>
          <a:prstGeom prst="rect">
            <a:avLst/>
          </a:prstGeom>
          <a:noFill/>
        </p:spPr>
      </p:pic>
      <p:pic>
        <p:nvPicPr>
          <p:cNvPr id="6149" name="Picture 5" descr="C:\Users\Alise\Desktop\траеспорт\наземный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143512"/>
            <a:ext cx="2028836" cy="1144743"/>
          </a:xfrm>
          <a:prstGeom prst="rect">
            <a:avLst/>
          </a:prstGeom>
          <a:noFill/>
        </p:spPr>
      </p:pic>
      <p:pic>
        <p:nvPicPr>
          <p:cNvPr id="6152" name="Picture 8" descr="C:\Users\Alise\Desktop\траеспорт\кра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571612"/>
            <a:ext cx="2054225" cy="2438400"/>
          </a:xfrm>
          <a:prstGeom prst="rect">
            <a:avLst/>
          </a:prstGeom>
          <a:noFill/>
        </p:spPr>
      </p:pic>
      <p:pic>
        <p:nvPicPr>
          <p:cNvPr id="7170" name="Picture 2" descr="C:\Users\Alise\Desktop\траеспорт\полиц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214686"/>
            <a:ext cx="1795019" cy="1214446"/>
          </a:xfrm>
          <a:prstGeom prst="rect">
            <a:avLst/>
          </a:prstGeom>
          <a:noFill/>
        </p:spPr>
      </p:pic>
      <p:pic>
        <p:nvPicPr>
          <p:cNvPr id="7171" name="Picture 3" descr="C:\Users\Alise\Desktop\траеспорт\пожарна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357694"/>
            <a:ext cx="2886933" cy="1946274"/>
          </a:xfrm>
          <a:prstGeom prst="rect">
            <a:avLst/>
          </a:prstGeom>
          <a:noFill/>
        </p:spPr>
      </p:pic>
      <p:pic>
        <p:nvPicPr>
          <p:cNvPr id="7172" name="Picture 4" descr="C:\Users\Alise\Desktop\траеспорт\почт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286256"/>
            <a:ext cx="1585455" cy="1236655"/>
          </a:xfrm>
          <a:prstGeom prst="rect">
            <a:avLst/>
          </a:prstGeom>
          <a:noFill/>
        </p:spPr>
      </p:pic>
      <p:pic>
        <p:nvPicPr>
          <p:cNvPr id="7173" name="Picture 5" descr="C:\Users\Alise\Desktop\траеспорт\скора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994059">
            <a:off x="5357818" y="1142984"/>
            <a:ext cx="2298681" cy="172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</TotalTime>
  <Words>274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Интерактивная игра в подготовительной к школе группе  по теме  «Транспорт»</vt:lpstr>
      <vt:lpstr>Презентация PowerPoint</vt:lpstr>
      <vt:lpstr>Презентация PowerPoint</vt:lpstr>
      <vt:lpstr>Презентация PowerPoint</vt:lpstr>
      <vt:lpstr>Найди воздушный транспорт</vt:lpstr>
      <vt:lpstr>Найди наземный транспорт</vt:lpstr>
      <vt:lpstr>Найди водный транспорт</vt:lpstr>
      <vt:lpstr>Найди пассажирский транспорт</vt:lpstr>
      <vt:lpstr>Что относится к специальному транспорту</vt:lpstr>
      <vt:lpstr>Выбери грузовой транспорт</vt:lpstr>
      <vt:lpstr>Отгадай загадки…….</vt:lpstr>
      <vt:lpstr>Отгадай загадки…</vt:lpstr>
      <vt:lpstr>Отгадай загадки…</vt:lpstr>
      <vt:lpstr>Отгадай загадку…</vt:lpstr>
      <vt:lpstr>Отгадай загадку…</vt:lpstr>
      <vt:lpstr>Найди лишнюю картинку</vt:lpstr>
      <vt:lpstr>Найди лишнюю картинку</vt:lpstr>
      <vt:lpstr>Найди лишнюю картинку</vt:lpstr>
      <vt:lpstr>Найди лишнюю картинку</vt:lpstr>
      <vt:lpstr>Угадай чья это тень….</vt:lpstr>
      <vt:lpstr>Угадай чья это тень….</vt:lpstr>
      <vt:lpstr>Угадай чья это тень….</vt:lpstr>
      <vt:lpstr>Угадай чья это тень….</vt:lpstr>
      <vt:lpstr>Угадай чья это тень….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в подготовительной к школе группе  по теме  «Транспорт»</dc:title>
  <dc:creator>Alise</dc:creator>
  <cp:lastModifiedBy>Пользователь</cp:lastModifiedBy>
  <cp:revision>29</cp:revision>
  <dcterms:created xsi:type="dcterms:W3CDTF">2021-09-06T15:43:03Z</dcterms:created>
  <dcterms:modified xsi:type="dcterms:W3CDTF">2024-02-07T11:10:24Z</dcterms:modified>
</cp:coreProperties>
</file>